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7" r:id="rId3"/>
    <p:sldId id="297" r:id="rId4"/>
    <p:sldId id="298" r:id="rId5"/>
    <p:sldId id="299" r:id="rId6"/>
    <p:sldId id="292" r:id="rId7"/>
    <p:sldId id="275" r:id="rId8"/>
  </p:sldIdLst>
  <p:sldSz cx="12192000" cy="6858000"/>
  <p:notesSz cx="9982200" cy="67945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Black" pitchFamily="2" charset="77"/>
      <p:bold r:id="rId19"/>
      <p:italic r:id="rId20"/>
      <p:boldItalic r:id="rId21"/>
    </p:embeddedFont>
    <p:embeddedFont>
      <p:font typeface="Montserrat ExtraBold" panose="020F0502020204030204" pitchFamily="34" charset="0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9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8" autoAdjust="0"/>
    <p:restoredTop sz="87324" autoAdjust="0"/>
  </p:normalViewPr>
  <p:slideViewPr>
    <p:cSldViewPr snapToGrid="0">
      <p:cViewPr varScale="1">
        <p:scale>
          <a:sx n="107" d="100"/>
          <a:sy n="107" d="100"/>
        </p:scale>
        <p:origin x="712" y="168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11/05/2023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2_Ata_IPS_13.04.2023.pdf?csf=1&amp;web=1&amp;e=g06JW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04 de maio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 e prova de conceito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Mapeamentos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47068"/>
              </p:ext>
            </p:extLst>
          </p:nvPr>
        </p:nvGraphicFramePr>
        <p:xfrm>
          <a:off x="515938" y="1853591"/>
          <a:ext cx="11160126" cy="3987165"/>
        </p:xfrm>
        <a:graphic>
          <a:graphicData uri="http://schemas.openxmlformats.org/drawingml/2006/table">
            <a:tbl>
              <a:tblPr/>
              <a:tblGrid>
                <a:gridCol w="7403639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921550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984027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Situação Abril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(junho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309</Words>
  <Application>Microsoft Macintosh PowerPoint</Application>
  <PresentationFormat>Widescreen</PresentationFormat>
  <Paragraphs>75</Paragraphs>
  <Slides>6</Slides>
  <Notes>3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6" baseType="lpstr">
      <vt:lpstr>Open Sans</vt:lpstr>
      <vt:lpstr>Montserrat</vt:lpstr>
      <vt:lpstr>Arial</vt:lpstr>
      <vt:lpstr>Montserrat ExtraBold</vt:lpstr>
      <vt:lpstr>Montserrat Black</vt:lpstr>
      <vt:lpstr>Roboto</vt:lpstr>
      <vt:lpstr>Calibri</vt:lpstr>
      <vt:lpstr>Courier New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Walter Domingos</cp:lastModifiedBy>
  <cp:revision>81</cp:revision>
  <cp:lastPrinted>2021-05-27T13:54:16Z</cp:lastPrinted>
  <dcterms:created xsi:type="dcterms:W3CDTF">2021-05-25T14:48:35Z</dcterms:created>
  <dcterms:modified xsi:type="dcterms:W3CDTF">2023-05-11T12:20:00Z</dcterms:modified>
</cp:coreProperties>
</file>